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3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2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9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0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2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6CF9-3925-4CF8-A5C4-CD4CC7F56B2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F997-25C6-4BB3-A122-6BD7D6C1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2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69378"/>
              </p:ext>
            </p:extLst>
          </p:nvPr>
        </p:nvGraphicFramePr>
        <p:xfrm>
          <a:off x="35496" y="188638"/>
          <a:ext cx="9036496" cy="660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9124"/>
                <a:gridCol w="2259124"/>
                <a:gridCol w="2259124"/>
                <a:gridCol w="2259124"/>
              </a:tblGrid>
              <a:tr h="21602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Catherine</a:t>
                      </a:r>
                      <a:r>
                        <a:rPr lang="en-GB" baseline="0" dirty="0" smtClean="0"/>
                        <a:t> Elizabeth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 Berkshire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Domicilio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Kensington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Enrique Iglesias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De: Madrid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Florida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Ricky Martin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</a:t>
                      </a:r>
                      <a:r>
                        <a:rPr lang="en-GB" baseline="0" dirty="0" smtClean="0"/>
                        <a:t> Puerto Rico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Miami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Penelope Cruz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</a:t>
                      </a:r>
                      <a:r>
                        <a:rPr lang="en-GB" baseline="0" dirty="0" smtClean="0"/>
                        <a:t> Alcobendas, Madrid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Madrid</a:t>
                      </a:r>
                      <a:endParaRPr lang="en-GB" dirty="0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Javier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Bardem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</a:t>
                      </a:r>
                      <a:r>
                        <a:rPr lang="en-GB" baseline="0" dirty="0" smtClean="0"/>
                        <a:t> Las Palmas, Gran </a:t>
                      </a:r>
                      <a:r>
                        <a:rPr lang="en-GB" baseline="0" dirty="0" err="1" smtClean="0"/>
                        <a:t>Canaria</a:t>
                      </a:r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Gael </a:t>
                      </a:r>
                      <a:r>
                        <a:rPr lang="en-GB" dirty="0" err="1" smtClean="0"/>
                        <a:t>García</a:t>
                      </a:r>
                      <a:r>
                        <a:rPr lang="en-GB" baseline="0" dirty="0" smtClean="0"/>
                        <a:t> Bernal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</a:t>
                      </a:r>
                      <a:r>
                        <a:rPr lang="en-GB" baseline="0" dirty="0" smtClean="0"/>
                        <a:t> Guadalajara, México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Cesc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Fábregas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 </a:t>
                      </a:r>
                      <a:r>
                        <a:rPr lang="en-GB" dirty="0" err="1" smtClean="0"/>
                        <a:t>Arenys</a:t>
                      </a:r>
                      <a:r>
                        <a:rPr lang="en-GB" dirty="0" smtClean="0"/>
                        <a:t> de Mar, Cataluña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Domicilio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Londres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Pedro </a:t>
                      </a:r>
                      <a:r>
                        <a:rPr lang="en-GB" dirty="0" err="1" smtClean="0"/>
                        <a:t>Almodóvar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 Ciudad Real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Domicilio</a:t>
                      </a:r>
                      <a:r>
                        <a:rPr lang="en-GB" smtClean="0"/>
                        <a:t>:</a:t>
                      </a:r>
                      <a:r>
                        <a:rPr lang="en-GB" baseline="0" smtClean="0"/>
                        <a:t> </a:t>
                      </a:r>
                      <a:r>
                        <a:rPr lang="en-GB" baseline="0" smtClean="0"/>
                        <a:t>Madrid</a:t>
                      </a:r>
                      <a:endParaRPr lang="en-GB" dirty="0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José Pizarro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 </a:t>
                      </a:r>
                      <a:r>
                        <a:rPr lang="en-GB" dirty="0" err="1" smtClean="0"/>
                        <a:t>España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Domicilio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Madrid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Mary Berry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</a:t>
                      </a:r>
                      <a:r>
                        <a:rPr lang="en-GB" baseline="0" dirty="0" smtClean="0"/>
                        <a:t> Bath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dirty="0" smtClean="0"/>
                        <a:t>: High Wycombe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Letizia</a:t>
                      </a:r>
                      <a:r>
                        <a:rPr lang="en-GB" dirty="0" smtClean="0"/>
                        <a:t>, Reina de </a:t>
                      </a:r>
                      <a:r>
                        <a:rPr lang="en-GB" dirty="0" err="1" smtClean="0"/>
                        <a:t>España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De: Oviedo, Asturias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Domicilio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Nombre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Carlos </a:t>
                      </a:r>
                      <a:r>
                        <a:rPr lang="en-GB" baseline="0" dirty="0" err="1" smtClean="0"/>
                        <a:t>Tevez</a:t>
                      </a:r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De: Buenos Aires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Domicilio</a:t>
                      </a:r>
                      <a:r>
                        <a:rPr lang="en-GB" baseline="0" smtClean="0"/>
                        <a:t>: Italia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2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71269"/>
              </p:ext>
            </p:extLst>
          </p:nvPr>
        </p:nvGraphicFramePr>
        <p:xfrm>
          <a:off x="35496" y="188638"/>
          <a:ext cx="9108504" cy="648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21602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qui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gue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De</a:t>
                      </a:r>
                      <a:endParaRPr lang="en-GB" sz="2800" b="1" dirty="0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i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gui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ce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mo</a:t>
                      </a:r>
                      <a:endParaRPr lang="en-GB" sz="2800" b="1" dirty="0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j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Ca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Ci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le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1" y="397877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136"/>
          <a:stretch/>
        </p:blipFill>
        <p:spPr bwMode="auto">
          <a:xfrm>
            <a:off x="2433483" y="636478"/>
            <a:ext cx="1976284" cy="17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69" y="60066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QSEhUUEhQVFBUVFBQUFhQUFBQUFRQVFhQWFxQVFhQYHCggGBolHBUUITEhJSkrLi4uFx8zODMsNygtLisBCgoKDg0OGhAQGiwkHyQsLCwsLCwsLCwsLCwsLCwsLCwsLCwsLCwsLCwsLCwsLCwsLCwsLCwsLCwsLCwsLCwsLP/AABEIAMkA+wMBIgACEQEDEQH/xAAcAAACAgMBAQAAAAAAAAAAAAACAwYHAQQFAAj/xABBEAABAgMFBQUGBQMCBgMAAAABAAIDESEEBRIxUQZBYXGBIpGhsfAHEzJCwdEUI1Ji4TOCsnKSQ3Ois8PxJGN0/8QAGQEAAwEBAQAAAAAAAAAAAAAAAQIDAAQF/8QAIxEAAgIDAQABBQEBAAAAAAAAAAECEQMhMRJBBCIyUWETQv/aAAwDAQACEQMRAD8AsFZWFkLiOgysheRAImPAIgF4BGAmSAeARALwCIBMLZ4BEAvLQvO8BDbM7/hbvcfoFm6MlYV7XtDs7C+I4ADz058Aqt2h21tkZ2CG0Qmv+FpdJ5b+t0vhbLUrTv694lqjTBBbDmQfkbq6W/QfyuJeNqdZ9DEeMTi5xxjQulQHQVloEFsqopAWiC9nbtLQ4TkB7zLjgdmZa9y27XtZ2AyFDNAR+aGEDi0AS8FHXPdEdieZ13zl0mjiikh4Cp71Xwvk1nOjPI06A1O9Zg2jQj+6g8ERglxk0Enhu5ncjNiayrzM/pG7mVa0JT+DWjPcTSviO9ZhOHzN6r0SON0hyqe8rXdG5pkI3RvNa0NnP16COxYmEPI4j6LmOeVs2aO7dNZx0ZS2d+x7QRmxC/FU7qgb+7oQpbdHtBiNIx4gOHbYebT2gOIJ5FQEOaRJ0weITLOQKdx+yhKCKrZ9E3DfrbQ0ESmRPOYPI7/BdkhfPezF/wASxR2EkuhF1QMiDmWjc8DdvV+2C1Niw2xGEOa9oc0jIghSoSSoJwQOCc4JZCwBJQEJrggIStDCyhITEJShAKwiKwgYJZC8FkImMgIgsBGAikAyAjAWAEQTimQEUlgJcd9PXriiYXHiiRcfhb4y9ZKu9r70fEf7mFN0SIcMhuGUh5d6ke015hjCJyDROXHdPzUb2Ns83RLZGzNGT+UTkMPd5Kb2WgqVnMvuztsMJsMEF8i5xAzcMpciaHhuUFfJ03vNJzOpOnFd3a28THjvM6A4RwA9FRyJU/tFAPMq0EZsNpLshKtGgeqrYhQsW+m930H3WA2XZGZ+I7wDk0cSjjRiJMYJudkNBxO4fZM/4bgu0RmwxhZUncNeOq5VqLs3mWg+wW9EIhihxvOZIoOWg4LkvBccRPU7+SpBE5sQ8rDWzRu4DqtiwwcThOapZJK2EbGfdk6HdUZarVguANRPvUovOyBsKgI5TE6Vm3cclGIbTPOSWMrGlGmdixPp2TzaTPuJ+yzaWbwO4ZcZcOCVZC79bXcJia2A6dCRwIrI8OKVrY6Csz8XYdvlXSuYVg+zfaR1mifhop/Le6k/kecyOBzVbvEq5SIn69ZqQWaJiwxCSJEMcf01nDf3+ShNUVVNbPoQVCAhcHY69ffQQHfE04SOIoem8cwpA4JU7INU6FOCWQnEJbgszJiiEJRlCUjGAKxJGUKUISIIQiCZACCJoWAjCZAZkIgsBGEwDDlz7daJGWgnwmd55DzW7GfITPFcNz51dWuMjn8Degklkxooi1+jEcJriJe4TrIDstPEmXdLVYvO1Ns9lBFQ1oFcjENSO8+s0q8XOMZzZjG+Jh/0gTxHjKfeol7RL5a9zYEI9iEMPN3zH6JYRt0XekRp9oLyZbz3k1TYQrPc0V46D1qtGyHf0HM+vFdB1AG7zU/QLqetE1sJhlNx4/c0WGdkFx+N9T+1u5o7vBYAxPDcwJudxlXzl3JohF5+u6mZPAfVKFmh7vFU/D/l60Ww2xggk0GRMqn9rR6Ca7tvwj4W0HE73HipDcGzz47xMTE5ABCU6HhjvbOHY7hMSoacM5a1058ApXdmyJ/SBIVMqz0/hWNdGzLYQGIzMssmgaDf911m2NoFAoynNj+oLhBI+yEOJCwuEuzISpIjKmig167EPaDIYhq2pHMK9PdSElzrXZAQUqnKJvtl1HzfeN1vgmRDhLh5pNmtJnI+uequW/roa5uFzRLcciORG7yVUX/dLrPE1aTQ/QrqxZlPTI5cPn7ojGRMQIPCvOnkfBdHZqOHEw3/AAu7B4TlJ1dDIrmxIYYQRkRIz1ImPNFdzsMaW4y7jL6E9y0laZo9LQ2LvEwozA+gdOBEB3RGD8s9Wgj+0K0GmYVONhkuDQZGM1sjpaINWHrhLeqtS4LcI8FjxQkVGhycOhBUIgyr5N0hAQnOCWQmIiiEspzglkJWhkLWJIiFhIxjICILARBMgBBGEIRBMKwgiWAiKIDmX1GwtA1MpazoB3/VaMQiG0udXDPq86cqyCZa3h8fhDGLr2ms/wDIegXC2ovmHAhhzzRvalOtMhxJMuk0nWWitEN2pvD8PN8/zHl05H4c6DhUDjIqu3RMbpu3mupW1et5vtUR0R++oG4DIU5S8Fpw856ea6ccPKNKVnRs0sYG4CZll6+6fZRjc5x1mPotSeBk95z5bvp3rpXXDGDp4yr5DvQlwMeiGODQ5xzketTL6JzImBjR8zq8gK+LvJattoGjU+AMvoVsWn45fpY1vU1P1QGSNy5rKXuAAmSZDiSrt2YupsGGJCsqn16lJQDYK6Zva85CcuglPxkrXszVzt3ItkdRoeAvFMw0SiUzOUTEWrGW4RNaloU2ViR+9YU5qt9rLJQ6TqPqrRtrc1AdroXYOqWDqR0diQG2UAHBnCpbMpR+Vw+Uy9et69b4k3v0DvKiGGZTacpLvrRyE1s1qMWCHNkHtcHNMzMxG1mQf1easLYq8AYpbPsWhgtEPg4yEZvR3mqv2ZfMFp3CZ5Ske49rliUj2etxhlo32eOHgawovZiDo7CVy8Y8laLhS3BMBnVC4KjOUUUtyaUDglCKIQyRkIUrGMhEEIRBFGYQRhCEQTCBhYjvkCdAT3BE1c/aCMWWeK4ZhhA5mg8SEArbI/arUIcMuJrErP8AYBJsujZ/3Kldp75dbYhcJ+5Y6Q/cTlzy6DmpXt/eD4joVkgTc+MGQ2gZ4CZAcMVDPSaisazsZEMMHFDgEsLh8759tw1mRIHkmxqvuKvejlvbIV0n9vNLgu8PXrqitDsTidSTLTh9EiI/uXQhW6Gx4mKQ4zXUgxsLacFwg+Zn3c9y33vk2U8pNHIAj6LSXwaEusZHiTczmPE/ytm1WnDFNMyKa1K58MzewcR4GacbZhiEkT3VStFEyytl9s4UBsokNzQ1rGzoK5uz4kdymd27fWOJQxMB/dTxVZWe/wCzxG4bRGaJgTDIYMqSq5059yS2wWWKSIEZj/2OBY48iKHuXP5S6miripPqZesC9Ib/AIHtdyIO6a2MSqzZm6MLmlrnMyEjUEaTVnQx2VP1Ys8fkJz5LnWu1tGZA5mS5G2F6ugwzhMjIieiqO12qPHccMSI/WU8I5k0WivQVBpWWxbL7swBnFZ/uChG0d6wogPu3tdvkDouFYrphggxiXb5NcyedZiczmgvezWQBvuBhcCazrlUEapvEbHXpIjbKh2sp/Ven9+fBNhtrLcWgdZSSIfkus5jr3JacLgQZc8uvrJShwwxGOFPeThng+UmgnmJdDqoddhm8AmRxSOld/3UotsJzBEgvmHMIz/6Hg7xkJ8iubItlVwujZq1+9s0J+fZkeYoV0SoN7LLwxQXMJqHTI56dR4hToop2jmmqkKcgKY5AUACihRuQIMZHgjCAIgsgMMIghCIJhRjVxdrT/8AHiDcMJPIOB+niuy1R/bB5Fmiy3sPkllwaPSpLptU4tstzqmzw/dQJ1LYhBYwjvn1XBgw5QWgfE57iTwAk3zee5b9xOD7M+G3N9o94f8AS1pDRX/V4LlXjacLGsFHZcQBiHkQFRLdFfizlxYkqBa7AXGSZFbKh3LZu+k3cwB0XTxEWrlQsQsLh+2suIy8UBdOQ1Pr6r0aLMmXrj5rDcp9AsbXEPs5/Nb18isvsTogL21AdKSVZ6EnQedPqp9sxch90zEKuJdLfMmg8FLJPxs6MWP30j8G52EQ3ycHZOhyE8Q+FzXOoRqOGSlOz9x2IQIrrUWtfEkYTGzMSGQD2gGzLZmX+1WM3ZaE5rA9gJaBmMqVW3Ytm4MM9ljRyAUP9mzOEER3YOyxAyI2JjcGkGHFc0txjrvyU4gPp0WHtDRIBDBU30Zv0V17RotWzDnNBLnBtTIes1GrwuBhszYzowidsF8CC8NbCYWuAmM3HHhxOO6eWasS3y/EGYmJS70u8dn4cUTwgGWYoUYT8jyjdIpy79nocR73OPuoTWYsWOeF8h2Wk51xU0lPU6d1Xc+K8tbNwBJDiZGQOYVj2zYhmKkyJzkXEju9ZrdhbKshwxhm1zZkEZ8QdQqS+oVCRwJMqu1wsMxLI/f6zWpFfIz1r35qQbS2Ytc7mZ9d/j4qMPMxy8v/AH5q2N+lYk15ZuQaPEtR68FaV/3aY9lhWlgnEhsDHjLE0UIJ5HoqnLqNcNx8ivoPZdodDwGTmPbiHJ7e0JbxRSy9RrpWQr2b3gGWhzKycKT1BrPp5K4lQdrhmx3iW1AbEmDq0mh6g+KvmzvxMB1APeJqcOiZf2ZcllNcllOSFuQJjkCUZAhZCEIgsghhGEsFGERQwuRtHZ8dmitGZYZcTIfwusEi2Q5scBofJZmXShtj7PgjRoRzAcB0BPjILivZ720Wh0qAuY3eKUPgPFTDbO73WaMbRDBAidrkfmHMH6LTuKwQ33dDiAgRGvil5zM3ns4uHZArqmT16LVtIhdth1pw8lrRTSWQl3rs3pA7RpkTMDdOokuY6zSq7sjMA5kay3K8JaFnE1WhG6uWW5eLp/CMqofdkie4JyRK9jrmbFeHPq1sjLWvirkuG7ACIjgKfC3TRV97L7POHN24z5q17O6i8/I7m7PRTqCSOo2qykQ3p5KNnM0akdy9A1SrdEDSS4gACddEN3XpDiQ8UNzXNOTmmYKX5Hp0cO+IRbFxarpwTQLl7Q3mwuDGkFzZOIpQbvJdWA4FocMiAR1SFXdKzL4YXKvO0AArftLlHL4i0KVjwRWW1d4StAG4gz5KNRxhdwPiE/aKPjtLpbjIdKrXc+cx3L0scaijiyT9SYyyMxODNSB4/wAq+vZ/GxWaCTQhsuJwggjjWaom5mzjQxKf5jZjUTV87C2bBBwECcKNFadavxDwcFLN1GX4kE9q7A23BzfmhsceBJcPIBW/szGx2WC474bT4KnfaR2473k5h2Cf6GRMIPeH9yuHZWCWWOA05iEweCnHoMn4o6JSymlLcmJCygRuQIDIWEQQhEEqCEEYQBGEwrDCIiYQhG1EBGL7u9sSE9jhMEPlScjgll0n3qrrg2NtLoAjWOM3FiiMiwn0aTDe5sjQichvG/NXZHg1B5jvn9/FRjZyzustrtNnMgyM4R4R3YiAIrecxPqgtFbtFM3rFiQnFkWH7uMwkOE8QB10nWa4EV5eanPPirM9q13BkFjx8Tnue46l5rXhMKAvu2IILIxYRDNMcuySOO5XxtVYJb0bNmsoLKDj03+uCzZ7MA5zdzhTiPuM+h1Q3baSwgjkRqF1osJr2AspUlp0O9pCRtplopE02SaGMZhylIqf2OJMKq9lbdI4DnmOe8fVWNdsaYElxS1I6GrR3muTmOWkHrXtV8Q4VHOAOhTqRDy3pG5a7O2J8dZcfPVaVusIcAIcmOI0pwoubH2mhTAxiZyaDMnolxdpIbcyZ0z3T+iNFVjmjh2q5Y/vCNTImYrzUqsn5cNrD8olNcGHtJCiuOGIC4ZidR0W9BvFrxKYmNySSaKSUq2bNojUUQ2mteCG48D5KRRXmSgO3lrwwnDUS71oK5JCt+Ytlb4sTi47yT31THQiBPXwQQx4DxPoLoQWzhkkUbKfX0F6b0edBWdj2c2MRbdCBEwJuPSgn1IVuNtRZGtFnZ/UjRQ5pAyYZte/pgUF9ksHCIsYNxPJbDbo0CrnOO7NvctzaS/Pw9peGPD40aG9ryMoTMRIa3T5v5XJldz0WitGnfkIWq2w4MOeF8WDAYP/AKYXxOHA9s9CrzhQ8LQNAAq39l+zz3RXW2M2Qw4IDToQA544SGEf3aqzHLRVE8j3Qopbk0pTkRAHJaY5AgMhIRhAEQShDCMJYRhMhWGExqWEbUQGS1cu/bq9+wFpwxYZD4btHDceBylxXWas4ETJ0VV7TIJjXeXFmCJCiAvYRkC4TwulUTAqNZKq7dfEU2dsDGRCBL/dijSSRU6ykM19D7VXS2M0sdIMcCXEjMiQA5Sr/aF8531BwRHwwQfdxHtnrIkfRPi/Q75ZqwI0gDxXeuy04gZcJt+rSo2xHCjFhEj9KqsoWCGSiViKYZDgTz5bzop/svfrYrRXtDMcVUzLdMaa6H1qnXdeToMQPZmM27nDeD91zZMDa/p148q4fQ9mjYgAmR7MHDIa1G9RHZjaOHaGAtNd7TmDxUugRJrlVrTHkq2jREZsOj205U8EMS1Wc6DhJdgWcOzSo1hYflTqUkFZV/SNW2JCeMLWB3Nol4pF23YyGSQxrScyB4TXdj2cDILm2iIGzSOTfSjn6EXjGkFUO295e8iBgyFT9FK9s9pBCbhaQXuyGnE8FV7nFzpkzJMyTvXT9Nj/AOmcn1GSl4Q53wjU18ZD1wXnRzhwzpOZ5rMcScODR5LWIXacjdE/9n922u0w4sOzxnQ2NLS4MYwlxMvnc4Ychrkpnc/s5bBjsdHeYjiSSCSSdMT6YqnTquL7Do+GNHZ+pjKU3Ez8h3K2IwxRWnRp6TPod648j2yybR14LA1oAAAFABkJbl5yJqw5MRFFLcmFLclChZQIygQChIRBAEQSIYMIwlhGEyAxgRtQBMamFCamtSmpoTIBwNvYrmWKM9hwuaxzgdJAz5UmvnrbO6PwtpdCzAbDeHEzLscNri6fFxcvobblk7FHBcBOE/PUiniqG2xvo2x8KbQ0MYIbBLtBoyLuJkD6q2N1IdK4kVhtzO4epLNlLSZPyNJ6IrQZSaN1TzSxDkujojGROw7OfEb+PFEIgyyI9USt0igDJrUa6N6xXm+C4OhuII8eeqtHZfb5kRobF7D8q0B5FVLDoF50SankwRmtlYZnHp9LWK+2OFHDvW5+NB3hfPV2WqK0Ta9wPNdmy3vaSZGI6S45Y2vk6lTLXvK8mN3jvVb7Z7VOYwiFmTLEd3Ib02HM1c4u5lQ/bB3wj9xPcP5QxQTlsOV+YNoj0WM57i5xLnGpJqSsws0tHCK70eabUYVqnQLPUZay1A0SDMiQznP+PFb1naWUcJTAMjmARQhZukWirZPPZrBwWqHEJLWvDoZOpLXOkerR3hXDCaS4uymWyGjWz+6qLYzBCaHlxxMc1wBNJBzcVDnSdVc0FswTSvryXH1j5NG0DuWHLDSvOTkACluRlLcgFAOQInIErGQkIghCyEiCGEbUARtToDGBMaltTGoihtXo9oaxuJxAA3lLdEl8pPd91Ctp7stdtBB/JgicwTKbd+J2YEpUl3zMjYUrIl7RdtffkwrOZw2khzx8JI3Nn8R45c98MvW5YtmayJaGmG+KMTGnMN4j9WVOKsX2ebKQosQ2gtDoMI4YE2gCI9pGKNL9IILWjgSuF7abRjtWHP3bGt6ntO/yaqQ7Q0nWiurU2TsUpB1Rwnn4zSMQWXRiARnOU56pfv8AgM11cI2MnlTiiwkgkClAeE8p9ZpPvuARfi34S3EcJzG7Of0C1gsfFgYACSDOsgZkaTkcjRIjGswBLySU1r9xqCgY71y2pjhJxDTQCe/d65rvwbPVQB7ZHgpNstfgaRCjmTDRsT9G6u7DlyXNmxvbR1Ycy/GRKmCklC9sT+Y0cCfFWBabI5nEahV1te+ceWjR3kk/ZRwbkX+pf2HFXgsBZBXajzjchPbOZn8QNNAa030XXcz8XHaIQNXACtQ3idyj7s+5bdkilki0kGeYpu/lCUflFYS3RdFnuCLDhCHhhx4VMJI93FAaKy+UzM60U7u9+FjWmHEZQZtLhxq0kL59u3bi1w4jXGK6IGyGB8sJZTs5UnLNX9sXtRCvKB76E1zMLixzHDJwANCKEVFVy/5yW2PKVnThxCcmnuI802eqa4JTkSYDkspjilEpTIBxQLLihmgx0KCILARBIjBBG1CExqdAYbUxqBoTAERWE0KJ7fW17/c2GCfzLUTiP6ILRN7j4c8lL2hQq42m0XpbLS4j3cAMskPQFrccY8KkJmGP7JTZIEOywA0SZChMruAa0fYL5525tTbRGiWg4gIjyWsn8pNOuGqnPtH25ZFYYFnd+VPC6IP+Kd+HVorXeVVV4WouJO/cAaNb91XHH5FbOS8SyolkJr0C6GiYC8EclhzEtBMLIadCsAyTGvJ+YjyWRjDH7isZfx5rbhwGH4ooHJpJl1ITYtjhhowxhENaBjm4eJc6ndNExL9jtoMbPcRjUAYXHeMpZayzJJLlC79j47REIyxkDkKfRa8GIWOBaSCDMEbigitrPXz3qKxqMnJFZZXKKiwCvBeCKSokSMuOXJYxLO7ksJjBtcvon2IRmOu1oYJObFiCJQ1cXEgz39ktXzor+9g1liNsUR7ycD4n5bT+2eJ3UmX9qnl4FFlOSnprkl5XOxxbilOKNxSnFKFAlBNZJQpBgQjagTGoIwYTGhLamtToDGNCa0JbU1qZCGjf96Cy2d8WWItADG73xHENhsHEuICpy/79DbMLHAcS2bn2mKP+PFecUSR/RinzAG7Ow/ah/Qgf/pb/ANqKqLvr+lB/0/ZUgrYbpGvaognMuExlKdOAC5sWNpTVeckLqSJnl6Sy1EUTASWea81ZOaJjDRKtDI5Go6jRNtFnDiDBBk4HsVcWOHxN1I3g6HUFLh7+RXQ2d/q9B/m1K0Y5CYx8lsXr/Wi/82J/mVqO3JeGHO7VQsAzmD6KzZV6z59QiYW1lZIgydBXNZHx9T9U+xb+Z8ljGu5hBkVghPtHxDmg19bkTCl9Tezu7Pw13WaGczDD3Vn2n9o+a+WCvsG7P6EL/lw/8Qo5vhBiNcUp5THJT1zjinFKcUxyU5KxkASsLJQp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r="11170"/>
          <a:stretch/>
        </p:blipFill>
        <p:spPr bwMode="auto">
          <a:xfrm>
            <a:off x="7121227" y="620688"/>
            <a:ext cx="1871671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r="9871"/>
          <a:stretch/>
        </p:blipFill>
        <p:spPr bwMode="auto">
          <a:xfrm>
            <a:off x="2492477" y="2797462"/>
            <a:ext cx="1858297" cy="17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571510"/>
            <a:ext cx="1891394" cy="186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r="30505" b="50771"/>
          <a:stretch/>
        </p:blipFill>
        <p:spPr bwMode="auto">
          <a:xfrm>
            <a:off x="4540363" y="2772144"/>
            <a:ext cx="2191877" cy="17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88" y="2870588"/>
            <a:ext cx="2104536" cy="16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r="20843" b="34355"/>
          <a:stretch/>
        </p:blipFill>
        <p:spPr bwMode="auto">
          <a:xfrm>
            <a:off x="130194" y="4941654"/>
            <a:ext cx="2042851" cy="18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3"/>
          <a:stretch/>
        </p:blipFill>
        <p:spPr bwMode="auto">
          <a:xfrm>
            <a:off x="2316133" y="5082419"/>
            <a:ext cx="203464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8"/>
          <a:stretch/>
        </p:blipFill>
        <p:spPr bwMode="auto">
          <a:xfrm>
            <a:off x="4932039" y="4853861"/>
            <a:ext cx="1637711" cy="16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21157"/>
          <a:stretch/>
        </p:blipFill>
        <p:spPr bwMode="auto">
          <a:xfrm>
            <a:off x="7164288" y="4855442"/>
            <a:ext cx="1728192" cy="1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154</Words>
  <Application>Microsoft Office PowerPoint</Application>
  <PresentationFormat>On-screen Show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CVC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Halter</dc:creator>
  <cp:lastModifiedBy>Anna Hirst</cp:lastModifiedBy>
  <cp:revision>5</cp:revision>
  <dcterms:created xsi:type="dcterms:W3CDTF">2014-10-06T20:20:17Z</dcterms:created>
  <dcterms:modified xsi:type="dcterms:W3CDTF">2014-10-08T15:15:55Z</dcterms:modified>
</cp:coreProperties>
</file>